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67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52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2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1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7A4F-81AB-485A-8E83-699918315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89ECA-F268-4890-8E97-1FA474F59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ECCA1-869C-4D33-B4A3-A6F3CAD9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1436-090E-49DC-8774-8723653F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A86CA-EFAA-43CE-9C3D-4372F61B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B434-9C3E-433D-8B18-7AF033D6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6949-8B82-44C3-B6FC-2E6F43E01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F30D7-4D28-4547-8082-8EAA9177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16855-9BBF-4ABA-9E8A-E2E6B6A8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7699F-E8A4-4B7C-B3CD-727820C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3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19C7-CE49-45EA-8227-D73DD66A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73088-E95C-44B9-B885-14AC9E34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7E4CB-171D-4243-96C1-797F4117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72F9-087A-4DEF-8D7F-84021886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82BE-D8A4-41BD-B7AF-4C80DC56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3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AD13-B364-45BB-A136-DD54FA2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CD01E-19D1-488A-B125-6F5E8D009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B0568-5061-4433-BF0A-6941D917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85466-C909-40CF-9EB4-C86B565D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FA048-72C0-42D6-8CDD-BC5FEC03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75570-35D8-4380-AC82-FD0FF855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4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C037-2FCE-4574-93F1-D7340ABA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B676D-9028-46BC-A0D4-ADB3D4538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73C0-9AA2-4196-972F-FFDD67FFA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7274A-CBA8-4547-BA20-B1667EDCB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4896A-D1FC-420B-958C-199556108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1383F-AA73-4D62-A4B6-AC9FC519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04DE6-7724-4954-A430-E3F4C6FE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46EA9-419A-4F63-B3C8-E8924CF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67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5B3C-75C9-4BAB-A5B9-51166E4C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01F19-87A4-41BF-B711-469A99A9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3181-A376-4C91-9359-82665DC0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45E04-986D-4A4D-AA20-1785FA9C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5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8468A-26EB-42E7-9A83-27632124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221A7-E3BC-4048-9B5B-CE94DE08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F8A9D-5794-4C8F-B037-5F5DFCF9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11A6-362C-4C1F-871E-16D90174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6E28C-FC0C-4431-A12F-2672E7DE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CD4F1-CC28-439D-B3E1-7D394D372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5E5C-36CD-4F9F-8050-97D6D777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422BA-8D67-4063-87D5-E80128DF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F4413-8911-4641-BB0B-4D2E7ECF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1B1A-3979-4DB4-B089-9673AEC3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E6DC6-9239-41D6-9683-CD0FE9D97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BACCD-3ACD-42A1-8B8B-0735A6FD6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FB806-0581-40A5-A958-F82F55A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62AC5-1C61-4E1D-BDF7-A5697966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D5EA3-2008-41AC-BC76-2AF6E0CC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D03A-7840-4523-89A0-A1D039F0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47F22-C56E-42BA-8122-BB88EF25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7FE91-F4D6-42E1-AA9E-D7FD1359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9021E-6A86-4ED7-93BA-17CB6A38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98B54-7801-4B6F-AE1B-DB5082B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03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145121-CA07-499B-A90E-CE5FEC21A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CFEF3-BB14-4350-B21A-78A16182D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B7D7D-574A-44A2-9321-F3D82923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F16FA-5B82-43B8-8997-243D78E3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945E2-A4F3-4E82-BCF2-63497FDB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3EBFE-D8EE-4CA0-A26D-38228326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F1A89-987B-4A53-BF9B-655BF6396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BECF7-713A-4840-8A1D-F186083B1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EDF3-A1EF-4A26-94BD-7A3A0E56DCDF}" type="datetimeFigureOut">
              <a:rPr lang="en-US" smtClean="0"/>
              <a:t>16/10/2021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B6381-0C06-41ED-BFE2-7A64A6DBC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FEBA4-6BA1-4336-BEDC-64755AE94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823C-1A76-42FC-87BD-FB95AD7C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4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E66F3-7B34-4836-BFAF-C473582E90D2}"/>
              </a:ext>
            </a:extLst>
          </p:cNvPr>
          <p:cNvSpPr txBox="1"/>
          <p:nvPr/>
        </p:nvSpPr>
        <p:spPr>
          <a:xfrm>
            <a:off x="2105246" y="499730"/>
            <a:ext cx="566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7 - TUẦN 7: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21533-A185-4C6B-94E9-2D69A46D99E2}"/>
              </a:ext>
            </a:extLst>
          </p:cNvPr>
          <p:cNvSpPr/>
          <p:nvPr/>
        </p:nvSpPr>
        <p:spPr>
          <a:xfrm>
            <a:off x="3068517" y="1859340"/>
            <a:ext cx="4779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5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DEA65-E64A-42C7-AE80-32650B5D0389}"/>
              </a:ext>
            </a:extLst>
          </p:cNvPr>
          <p:cNvSpPr txBox="1"/>
          <p:nvPr/>
        </p:nvSpPr>
        <p:spPr>
          <a:xfrm>
            <a:off x="0" y="827375"/>
            <a:ext cx="455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2 BÀI HÁT: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835D0-E9B2-46BB-84FA-C7F045079FED}"/>
              </a:ext>
            </a:extLst>
          </p:cNvPr>
          <p:cNvSpPr txBox="1"/>
          <p:nvPr/>
        </p:nvSpPr>
        <p:spPr>
          <a:xfrm>
            <a:off x="4387703" y="381099"/>
            <a:ext cx="7666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MÁI TRƯỜNG MẾN YÊU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LÍ CÂY ĐA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Quan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725BE-1CA5-4944-8D29-F939E1B1567F}"/>
              </a:ext>
            </a:extLst>
          </p:cNvPr>
          <p:cNvSpPr txBox="1"/>
          <p:nvPr/>
        </p:nvSpPr>
        <p:spPr>
          <a:xfrm>
            <a:off x="0" y="2658224"/>
            <a:ext cx="603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NHẠC LÍ: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18EB2A-A7DB-40D1-BCD9-E2BF29E1E0A9}"/>
              </a:ext>
            </a:extLst>
          </p:cNvPr>
          <p:cNvGrpSpPr/>
          <p:nvPr/>
        </p:nvGrpSpPr>
        <p:grpSpPr>
          <a:xfrm>
            <a:off x="1473495" y="3525023"/>
            <a:ext cx="9245010" cy="2951878"/>
            <a:chOff x="1650704" y="1070251"/>
            <a:chExt cx="9245010" cy="29518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38ED85-D889-41CA-8109-8374ADB01D45}"/>
                </a:ext>
              </a:extLst>
            </p:cNvPr>
            <p:cNvSpPr txBox="1"/>
            <p:nvPr/>
          </p:nvSpPr>
          <p:spPr>
            <a:xfrm>
              <a:off x="1650704" y="1274234"/>
              <a:ext cx="924501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NHỊP       VÀ CÁCH ĐÁNH NHỊP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NHỊP LẤY ĐÀ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NHỊP      VỚI NHỊP      VÀ NHỊP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8A937C-7956-4D06-BEC2-880C1821ED48}"/>
                </a:ext>
              </a:extLst>
            </p:cNvPr>
            <p:cNvGrpSpPr/>
            <p:nvPr/>
          </p:nvGrpSpPr>
          <p:grpSpPr>
            <a:xfrm>
              <a:off x="3338624" y="1070251"/>
              <a:ext cx="616688" cy="988812"/>
              <a:chOff x="4933507" y="3843986"/>
              <a:chExt cx="616688" cy="98881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6E747C-9C1D-4F88-AD59-9B2006CC6DDF}"/>
                  </a:ext>
                </a:extLst>
              </p:cNvPr>
              <p:cNvSpPr txBox="1"/>
              <p:nvPr/>
            </p:nvSpPr>
            <p:spPr>
              <a:xfrm>
                <a:off x="4933507" y="3843986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CC39B9-4D53-4C2B-88D7-22C0B0CC6FCA}"/>
                  </a:ext>
                </a:extLst>
              </p:cNvPr>
              <p:cNvSpPr txBox="1"/>
              <p:nvPr/>
            </p:nvSpPr>
            <p:spPr>
              <a:xfrm>
                <a:off x="4933507" y="4248023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6579C4-505E-4A8B-888B-159974BC2AD8}"/>
                </a:ext>
              </a:extLst>
            </p:cNvPr>
            <p:cNvGrpSpPr/>
            <p:nvPr/>
          </p:nvGrpSpPr>
          <p:grpSpPr>
            <a:xfrm>
              <a:off x="8293396" y="1080884"/>
              <a:ext cx="616688" cy="988812"/>
              <a:chOff x="4933507" y="3843986"/>
              <a:chExt cx="616688" cy="9888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3DE7E2-C9A8-46CE-ABF0-FB225049CBAD}"/>
                  </a:ext>
                </a:extLst>
              </p:cNvPr>
              <p:cNvSpPr txBox="1"/>
              <p:nvPr/>
            </p:nvSpPr>
            <p:spPr>
              <a:xfrm>
                <a:off x="4933507" y="3843986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D87B93-2FF2-4B0E-BD2C-6BAE971795BB}"/>
                  </a:ext>
                </a:extLst>
              </p:cNvPr>
              <p:cNvSpPr txBox="1"/>
              <p:nvPr/>
            </p:nvSpPr>
            <p:spPr>
              <a:xfrm>
                <a:off x="4933507" y="4248023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A2BACB-3702-4DD3-914C-45DE05FC9B1B}"/>
                </a:ext>
              </a:extLst>
            </p:cNvPr>
            <p:cNvGrpSpPr/>
            <p:nvPr/>
          </p:nvGrpSpPr>
          <p:grpSpPr>
            <a:xfrm>
              <a:off x="5167424" y="2983788"/>
              <a:ext cx="616688" cy="988812"/>
              <a:chOff x="4933507" y="3843986"/>
              <a:chExt cx="616688" cy="9888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BFA525-1968-4BDA-8F07-6EB1746488F1}"/>
                  </a:ext>
                </a:extLst>
              </p:cNvPr>
              <p:cNvSpPr txBox="1"/>
              <p:nvPr/>
            </p:nvSpPr>
            <p:spPr>
              <a:xfrm>
                <a:off x="4933507" y="3843986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2E45E5-DAB5-4909-B632-0D981F468479}"/>
                  </a:ext>
                </a:extLst>
              </p:cNvPr>
              <p:cNvSpPr txBox="1"/>
              <p:nvPr/>
            </p:nvSpPr>
            <p:spPr>
              <a:xfrm>
                <a:off x="4933507" y="4248023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D8B13E-0847-42EE-8392-EE599E3F7B32}"/>
                </a:ext>
              </a:extLst>
            </p:cNvPr>
            <p:cNvGrpSpPr/>
            <p:nvPr/>
          </p:nvGrpSpPr>
          <p:grpSpPr>
            <a:xfrm>
              <a:off x="7602280" y="3004442"/>
              <a:ext cx="616688" cy="988812"/>
              <a:chOff x="4933507" y="3843986"/>
              <a:chExt cx="616688" cy="98881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66BFB7-695A-4D8E-91BF-C4F1C41B6492}"/>
                  </a:ext>
                </a:extLst>
              </p:cNvPr>
              <p:cNvSpPr txBox="1"/>
              <p:nvPr/>
            </p:nvSpPr>
            <p:spPr>
              <a:xfrm>
                <a:off x="4933507" y="3843986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59D65D-B1D9-4AA9-B655-9E16078D56A3}"/>
                  </a:ext>
                </a:extLst>
              </p:cNvPr>
              <p:cNvSpPr txBox="1"/>
              <p:nvPr/>
            </p:nvSpPr>
            <p:spPr>
              <a:xfrm>
                <a:off x="4933507" y="4248023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0D1145-C655-4E8C-A9B6-2BA184064193}"/>
                </a:ext>
              </a:extLst>
            </p:cNvPr>
            <p:cNvGrpSpPr/>
            <p:nvPr/>
          </p:nvGrpSpPr>
          <p:grpSpPr>
            <a:xfrm>
              <a:off x="10005238" y="3033317"/>
              <a:ext cx="616688" cy="988812"/>
              <a:chOff x="4933507" y="3843986"/>
              <a:chExt cx="616688" cy="98881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2C4084-BCEE-4DFF-A7A9-5262720C1D56}"/>
                  </a:ext>
                </a:extLst>
              </p:cNvPr>
              <p:cNvSpPr txBox="1"/>
              <p:nvPr/>
            </p:nvSpPr>
            <p:spPr>
              <a:xfrm>
                <a:off x="4933507" y="3843986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C4EA25-5005-4AAB-9D8C-3EC20E2F22C7}"/>
                  </a:ext>
                </a:extLst>
              </p:cNvPr>
              <p:cNvSpPr txBox="1"/>
              <p:nvPr/>
            </p:nvSpPr>
            <p:spPr>
              <a:xfrm>
                <a:off x="4933507" y="4248023"/>
                <a:ext cx="616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272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4BF9687-6695-4966-9B9B-37896A43C9E3}"/>
              </a:ext>
            </a:extLst>
          </p:cNvPr>
          <p:cNvSpPr txBox="1"/>
          <p:nvPr/>
        </p:nvSpPr>
        <p:spPr>
          <a:xfrm>
            <a:off x="56706" y="374886"/>
            <a:ext cx="603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3 BÀI ĐỌC NHẠC: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518435-DA3A-46D2-80DD-3CF13BE52F87}"/>
              </a:ext>
            </a:extLst>
          </p:cNvPr>
          <p:cNvSpPr txBox="1"/>
          <p:nvPr/>
        </p:nvSpPr>
        <p:spPr>
          <a:xfrm>
            <a:off x="967560" y="1659285"/>
            <a:ext cx="10770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 SỐ 1: CA NGỢI TỔ QUỐC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 SỐ 2: ÁNH TRĂNG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Minh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 SỐ 3: ĐẤT NƯỚC TƯƠI ĐẸP SAO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Malaysia –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6581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F8D53-9889-4B07-9F60-D8EFDC473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99"/>
          <a:stretch/>
        </p:blipFill>
        <p:spPr>
          <a:xfrm>
            <a:off x="0" y="723012"/>
            <a:ext cx="12163353" cy="49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BBD5E-540B-4672-B225-414AFAA5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328737"/>
            <a:ext cx="110585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3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37</TotalTime>
  <Words>145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Times New Roman</vt:lpstr>
      <vt:lpstr>Wingdings</vt:lpstr>
      <vt:lpstr>Main Event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Hai Duy</dc:creator>
  <cp:lastModifiedBy>Do Hai Duy</cp:lastModifiedBy>
  <cp:revision>2</cp:revision>
  <dcterms:created xsi:type="dcterms:W3CDTF">2021-10-16T02:50:33Z</dcterms:created>
  <dcterms:modified xsi:type="dcterms:W3CDTF">2021-10-16T03:28:33Z</dcterms:modified>
</cp:coreProperties>
</file>